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5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511" r:id="rId16"/>
    <p:sldId id="482" r:id="rId17"/>
    <p:sldId id="483" r:id="rId18"/>
    <p:sldId id="501" r:id="rId19"/>
    <p:sldId id="484" r:id="rId20"/>
    <p:sldId id="462" r:id="rId21"/>
    <p:sldId id="463" r:id="rId22"/>
    <p:sldId id="497" r:id="rId23"/>
    <p:sldId id="498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나눔바른고딕" panose="020B0603020101020101" pitchFamily="50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511"/>
            <p14:sldId id="482"/>
            <p14:sldId id="483"/>
            <p14:sldId id="501"/>
            <p14:sldId id="484"/>
            <p14:sldId id="462"/>
            <p14:sldId id="463"/>
            <p14:sldId id="497"/>
            <p14:sldId id="498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1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microsoft.com/office/2007/relationships/hdphoto" Target="../media/hdphoto2.wdp"/><Relationship Id="rId5" Type="http://schemas.openxmlformats.org/officeDocument/2006/relationships/image" Target="../media/image23.jpeg"/><Relationship Id="rId15" Type="http://schemas.openxmlformats.org/officeDocument/2006/relationships/image" Target="../media/image30.jpe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image" Target="../media/image23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</a:t>
            </a:r>
            <a:r>
              <a:rPr lang="en-US" altLang="ko-KR" sz="45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Specification 3.0</a:t>
            </a:r>
            <a:endParaRPr lang="en-US" altLang="ko-KR" sz="45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349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처음일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09933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0B86404-FC73-4001-9617-A1CDCA21D381}"/>
              </a:ext>
            </a:extLst>
          </p:cNvPr>
          <p:cNvSpPr/>
          <p:nvPr/>
        </p:nvSpPr>
        <p:spPr>
          <a:xfrm>
            <a:off x="1504334" y="4847303"/>
            <a:ext cx="5490943" cy="1189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메르베는</a:t>
            </a:r>
            <a:r>
              <a:rPr lang="ko-KR" altLang="en-US" dirty="0"/>
              <a:t> 테스트 케이스 여기까지</a:t>
            </a:r>
            <a:endParaRPr lang="en-US" altLang="ko-KR" dirty="0"/>
          </a:p>
          <a:p>
            <a:pPr algn="ctr"/>
            <a:r>
              <a:rPr lang="ko-KR" altLang="en-US" dirty="0"/>
              <a:t>완성해 주면 됩니다</a:t>
            </a:r>
            <a:r>
              <a:rPr lang="en-US" altLang="ko-KR" dirty="0"/>
              <a:t>. 12/03 </a:t>
            </a:r>
            <a:r>
              <a:rPr lang="ko-KR" altLang="en-US" dirty="0"/>
              <a:t>수업 전까지</a:t>
            </a:r>
          </a:p>
        </p:txBody>
      </p:sp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/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583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26081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퍼스널리티를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여행지역을 직접 선택하거나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 정보 설문조사를 바탕으로 여행지를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추천받았을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34B282-2FDE-4D25-AD21-8C7BD375437F}"/>
              </a:ext>
            </a:extLst>
          </p:cNvPr>
          <p:cNvSpPr/>
          <p:nvPr/>
        </p:nvSpPr>
        <p:spPr>
          <a:xfrm>
            <a:off x="328648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4C940-838A-49C3-AD3A-9D8F750787EE}"/>
              </a:ext>
            </a:extLst>
          </p:cNvPr>
          <p:cNvSpPr/>
          <p:nvPr/>
        </p:nvSpPr>
        <p:spPr>
          <a:xfrm>
            <a:off x="1395448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442E4-E15C-4AC0-9F6A-40B1954D8E0E}"/>
              </a:ext>
            </a:extLst>
          </p:cNvPr>
          <p:cNvSpPr/>
          <p:nvPr/>
        </p:nvSpPr>
        <p:spPr>
          <a:xfrm>
            <a:off x="328648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89A6D8FD-ABC3-4163-805F-276DFFF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3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E82B0C8B-8036-4A4B-85C7-77F83015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0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E0941842-8D2E-4495-A4A9-FC0EE8E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51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4D498CB3-7C00-4265-AC3E-AC0B773D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196879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A164C803-FF38-4255-8879-4CEF53E6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196879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E42EC039-4134-476F-80A4-25F588DDC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16134" y="198189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08C5F4F5-335E-4975-9B10-C11E209A1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305607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DDB614C5-8A00-4FC5-83B3-2AF83507C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305607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EE07EFFD-21AD-424F-A05A-5CAB77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305607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9C41721B-C1CF-4D40-A1C3-7AE37E74A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413025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CD35A484-5BB6-487F-962B-FE9D007D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413025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D98DDF1F-0831-4C6D-A4D7-0A426AC3E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41302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844283-A52E-423A-92D5-957018097FC7}"/>
              </a:ext>
            </a:extLst>
          </p:cNvPr>
          <p:cNvGrpSpPr/>
          <p:nvPr/>
        </p:nvGrpSpPr>
        <p:grpSpPr>
          <a:xfrm>
            <a:off x="415303" y="1994885"/>
            <a:ext cx="1022820" cy="938657"/>
            <a:chOff x="1035063" y="2023199"/>
            <a:chExt cx="1022820" cy="938657"/>
          </a:xfrm>
        </p:grpSpPr>
        <p:pic>
          <p:nvPicPr>
            <p:cNvPr id="5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74BFEF0-5237-4B80-B99D-2117050F5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1807466" y="2661628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8C9ADF3-971A-4E3B-8323-EC09B2A4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5063" y="2619515"/>
              <a:ext cx="250417" cy="309455"/>
            </a:xfrm>
            <a:prstGeom prst="rect">
              <a:avLst/>
            </a:prstGeom>
          </p:spPr>
        </p:pic>
        <p:pic>
          <p:nvPicPr>
            <p:cNvPr id="5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05444D9-0067-44DA-941B-8D364E2D8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34" y="2023199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3FD047-9814-4626-BF9C-A894236ABE9D}"/>
              </a:ext>
            </a:extLst>
          </p:cNvPr>
          <p:cNvGrpSpPr/>
          <p:nvPr/>
        </p:nvGrpSpPr>
        <p:grpSpPr>
          <a:xfrm>
            <a:off x="1611433" y="1976825"/>
            <a:ext cx="1022820" cy="938657"/>
            <a:chOff x="5547945" y="2521508"/>
            <a:chExt cx="1022820" cy="938657"/>
          </a:xfrm>
        </p:grpSpPr>
        <p:pic>
          <p:nvPicPr>
            <p:cNvPr id="5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E221B9B-3CC3-4861-B954-7382E27B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6BF95D-5408-4796-9CE3-41F7EA62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5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89C94A2-F8F0-4E4C-BFD1-65A89FE89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22E05B34-A852-4237-8E8A-586F034F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503247" y="264130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93EB7E-100C-4613-B586-6C8DECCA7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844" y="2599194"/>
            <a:ext cx="250417" cy="3094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08B535-D0E0-4301-9326-C3B6553B31A1}"/>
              </a:ext>
            </a:extLst>
          </p:cNvPr>
          <p:cNvGrpSpPr/>
          <p:nvPr/>
        </p:nvGrpSpPr>
        <p:grpSpPr>
          <a:xfrm>
            <a:off x="2738519" y="3086932"/>
            <a:ext cx="1022820" cy="938657"/>
            <a:chOff x="5547945" y="2521508"/>
            <a:chExt cx="1022820" cy="938657"/>
          </a:xfrm>
        </p:grpSpPr>
        <p:pic>
          <p:nvPicPr>
            <p:cNvPr id="44" name="Picture 10" descr="like dislike icon에 대한 이미지 검색결과">
              <a:extLst>
                <a:ext uri="{FF2B5EF4-FFF2-40B4-BE49-F238E27FC236}">
                  <a16:creationId xmlns:a16="http://schemas.microsoft.com/office/drawing/2014/main" id="{B2F6E807-323B-4B9A-B286-FC6183786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89FEB6-5938-409D-A84F-2900E183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6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E550020-A1F7-4E99-96F6-B20E9731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9DA66-33F3-421F-975A-AA86DEE1C275}"/>
              </a:ext>
            </a:extLst>
          </p:cNvPr>
          <p:cNvGrpSpPr/>
          <p:nvPr/>
        </p:nvGrpSpPr>
        <p:grpSpPr>
          <a:xfrm>
            <a:off x="1597528" y="3073927"/>
            <a:ext cx="1022820" cy="938657"/>
            <a:chOff x="5547945" y="2521508"/>
            <a:chExt cx="1022820" cy="938657"/>
          </a:xfrm>
        </p:grpSpPr>
        <p:pic>
          <p:nvPicPr>
            <p:cNvPr id="41" name="Picture 10" descr="like dislike icon에 대한 이미지 검색결과">
              <a:extLst>
                <a:ext uri="{FF2B5EF4-FFF2-40B4-BE49-F238E27FC236}">
                  <a16:creationId xmlns:a16="http://schemas.microsoft.com/office/drawing/2014/main" id="{EA711B0F-7672-4040-935C-4211D2BB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F638AEA-75C2-4F54-832B-5955635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3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BE474E5-17CC-42B6-AA11-C914B6BE5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6A981-F83B-4EB0-8398-C66B605F7212}"/>
              </a:ext>
            </a:extLst>
          </p:cNvPr>
          <p:cNvGrpSpPr/>
          <p:nvPr/>
        </p:nvGrpSpPr>
        <p:grpSpPr>
          <a:xfrm>
            <a:off x="422024" y="3071727"/>
            <a:ext cx="1022820" cy="938657"/>
            <a:chOff x="5547945" y="2521508"/>
            <a:chExt cx="1022820" cy="938657"/>
          </a:xfrm>
        </p:grpSpPr>
        <p:pic>
          <p:nvPicPr>
            <p:cNvPr id="38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9BC7883-4035-455D-820B-C24F5E229C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C73CAD8-5937-4770-B37A-0EAE10DF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0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90E2011-09AD-4621-A796-7D1532EB8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E23A36-3799-479C-ADAC-C196E35B8B66}"/>
              </a:ext>
            </a:extLst>
          </p:cNvPr>
          <p:cNvGrpSpPr/>
          <p:nvPr/>
        </p:nvGrpSpPr>
        <p:grpSpPr>
          <a:xfrm>
            <a:off x="415303" y="4163514"/>
            <a:ext cx="1022820" cy="938657"/>
            <a:chOff x="5547945" y="2521508"/>
            <a:chExt cx="1022820" cy="938657"/>
          </a:xfrm>
        </p:grpSpPr>
        <p:pic>
          <p:nvPicPr>
            <p:cNvPr id="3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026E7DA0-3DC6-47E8-9F57-5AEC9D17F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EC41EF-91C1-4151-9F43-140E8F11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648A2AE-1D7F-42DB-9B5F-6E7884F5C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0AE58E-DB0F-4BBF-AA5C-FDF5A5959954}"/>
              </a:ext>
            </a:extLst>
          </p:cNvPr>
          <p:cNvGrpSpPr/>
          <p:nvPr/>
        </p:nvGrpSpPr>
        <p:grpSpPr>
          <a:xfrm>
            <a:off x="1608933" y="4163514"/>
            <a:ext cx="1022820" cy="938657"/>
            <a:chOff x="5547945" y="2521508"/>
            <a:chExt cx="1022820" cy="938657"/>
          </a:xfrm>
        </p:grpSpPr>
        <p:pic>
          <p:nvPicPr>
            <p:cNvPr id="3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6B6F075-F6F4-417B-905B-A9769DC29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DABB19-DCA0-4EFF-9877-5DBAA3A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155AF97-6819-4D9E-B840-EE6A3C59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558A9-16E1-430C-951B-A4F81DB321E2}"/>
              </a:ext>
            </a:extLst>
          </p:cNvPr>
          <p:cNvGrpSpPr/>
          <p:nvPr/>
        </p:nvGrpSpPr>
        <p:grpSpPr>
          <a:xfrm>
            <a:off x="2753292" y="4174907"/>
            <a:ext cx="1022820" cy="938657"/>
            <a:chOff x="5547945" y="2521508"/>
            <a:chExt cx="1022820" cy="938657"/>
          </a:xfrm>
        </p:grpSpPr>
        <p:pic>
          <p:nvPicPr>
            <p:cNvPr id="2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EC385DB-77A3-406C-8D71-D09B235FA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018A74-1BF3-4F96-86C5-D0FB61F6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D26A00A-13B9-45E0-BBD0-799E9B7B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1281149" y="5872367"/>
            <a:ext cx="2952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5571892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652712" y="61825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즐겨찾기 버튼 클릭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25ACD0-49BE-448D-AA45-ADF0EBE92255}"/>
              </a:ext>
            </a:extLst>
          </p:cNvPr>
          <p:cNvSpPr/>
          <p:nvPr/>
        </p:nvSpPr>
        <p:spPr>
          <a:xfrm>
            <a:off x="4744571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F4F1C6F-232E-4E24-B13A-A15C0696BB79}"/>
              </a:ext>
            </a:extLst>
          </p:cNvPr>
          <p:cNvSpPr/>
          <p:nvPr/>
        </p:nvSpPr>
        <p:spPr>
          <a:xfrm>
            <a:off x="5811371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C61BF1-24E7-4827-B8C5-60B7F25EAC03}"/>
              </a:ext>
            </a:extLst>
          </p:cNvPr>
          <p:cNvSpPr/>
          <p:nvPr/>
        </p:nvSpPr>
        <p:spPr>
          <a:xfrm>
            <a:off x="4744571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 descr="관련 이미지">
            <a:extLst>
              <a:ext uri="{FF2B5EF4-FFF2-40B4-BE49-F238E27FC236}">
                <a16:creationId xmlns:a16="http://schemas.microsoft.com/office/drawing/2014/main" id="{A7A054C6-4DD7-4066-8E1D-B29785CA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76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favorites icon png에 대한 이미지 검색결과">
            <a:extLst>
              <a:ext uri="{FF2B5EF4-FFF2-40B4-BE49-F238E27FC236}">
                <a16:creationId xmlns:a16="http://schemas.microsoft.com/office/drawing/2014/main" id="{424C5947-4C50-450C-B8FF-BD93BD63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33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refresh icon png에 대한 이미지 검색결과">
            <a:extLst>
              <a:ext uri="{FF2B5EF4-FFF2-40B4-BE49-F238E27FC236}">
                <a16:creationId xmlns:a16="http://schemas.microsoft.com/office/drawing/2014/main" id="{E19724F6-11A9-486B-90DE-CCC5FE2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버워치 맵에 대한 이미지 검색결과">
            <a:extLst>
              <a:ext uri="{FF2B5EF4-FFF2-40B4-BE49-F238E27FC236}">
                <a16:creationId xmlns:a16="http://schemas.microsoft.com/office/drawing/2014/main" id="{4E0190EC-0CBB-4BDE-997D-C63E1AF0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6" y="197382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맵에 대한 이미지 검색결과">
            <a:extLst>
              <a:ext uri="{FF2B5EF4-FFF2-40B4-BE49-F238E27FC236}">
                <a16:creationId xmlns:a16="http://schemas.microsoft.com/office/drawing/2014/main" id="{E2449AF5-356E-4FB8-A140-EE2201C0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1992686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오버워치 맵에 대한 이미지 검색결과">
            <a:extLst>
              <a:ext uri="{FF2B5EF4-FFF2-40B4-BE49-F238E27FC236}">
                <a16:creationId xmlns:a16="http://schemas.microsoft.com/office/drawing/2014/main" id="{B401BA65-202B-47D3-9F58-126C13A3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71" y="200287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오버워치 맵에 대한 이미지 검색결과">
            <a:extLst>
              <a:ext uri="{FF2B5EF4-FFF2-40B4-BE49-F238E27FC236}">
                <a16:creationId xmlns:a16="http://schemas.microsoft.com/office/drawing/2014/main" id="{A29F3056-87BE-4776-9F88-915F580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9" y="3118825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DDC25337-642A-4420-BD93-ADE4FEDD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64" y="19971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favorites icon png에 대한 이미지 검색결과">
            <a:extLst>
              <a:ext uri="{FF2B5EF4-FFF2-40B4-BE49-F238E27FC236}">
                <a16:creationId xmlns:a16="http://schemas.microsoft.com/office/drawing/2014/main" id="{3DA79948-66FC-4BC1-A2D5-59D23BC7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9" y="19926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favorites icon png에 대한 이미지 검색결과">
            <a:extLst>
              <a:ext uri="{FF2B5EF4-FFF2-40B4-BE49-F238E27FC236}">
                <a16:creationId xmlns:a16="http://schemas.microsoft.com/office/drawing/2014/main" id="{E781D325-4CB8-47D2-A81F-623244D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4" y="200287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favorites icon png에 대한 이미지 검색결과">
            <a:extLst>
              <a:ext uri="{FF2B5EF4-FFF2-40B4-BE49-F238E27FC236}">
                <a16:creationId xmlns:a16="http://schemas.microsoft.com/office/drawing/2014/main" id="{44F13C74-67C6-435D-A415-63103344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48" y="31502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오버워치 전장에 대한 이미지 검색결과">
            <a:extLst>
              <a:ext uri="{FF2B5EF4-FFF2-40B4-BE49-F238E27FC236}">
                <a16:creationId xmlns:a16="http://schemas.microsoft.com/office/drawing/2014/main" id="{ACD0B2E3-70D8-4D13-9E21-088AE821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5298306" y="2407018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7DA237-41B7-4348-82EC-6FF9BE43F001}"/>
              </a:ext>
            </a:extLst>
          </p:cNvPr>
          <p:cNvSpPr/>
          <p:nvPr/>
        </p:nvSpPr>
        <p:spPr>
          <a:xfrm>
            <a:off x="5183678" y="1295565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D94251-A530-46B6-B341-8ACEBAA40966}"/>
              </a:ext>
            </a:extLst>
          </p:cNvPr>
          <p:cNvSpPr/>
          <p:nvPr/>
        </p:nvSpPr>
        <p:spPr>
          <a:xfrm>
            <a:off x="6250478" y="1413643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24DFAB-A1A6-44BE-97D8-D2F16108378E}"/>
              </a:ext>
            </a:extLst>
          </p:cNvPr>
          <p:cNvSpPr/>
          <p:nvPr/>
        </p:nvSpPr>
        <p:spPr>
          <a:xfrm>
            <a:off x="5183678" y="5469241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관련 이미지">
            <a:extLst>
              <a:ext uri="{FF2B5EF4-FFF2-40B4-BE49-F238E27FC236}">
                <a16:creationId xmlns:a16="http://schemas.microsoft.com/office/drawing/2014/main" id="{4FE42888-DF2B-4AA8-B404-319D248F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3" y="5631642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favorites icon png에 대한 이미지 검색결과">
            <a:extLst>
              <a:ext uri="{FF2B5EF4-FFF2-40B4-BE49-F238E27FC236}">
                <a16:creationId xmlns:a16="http://schemas.microsoft.com/office/drawing/2014/main" id="{DFC23DAF-9C81-4679-8438-A603261A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40" y="5619943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efresh icon png에 대한 이미지 검색결과">
            <a:extLst>
              <a:ext uri="{FF2B5EF4-FFF2-40B4-BE49-F238E27FC236}">
                <a16:creationId xmlns:a16="http://schemas.microsoft.com/office/drawing/2014/main" id="{A4071A48-88FA-455F-B2A8-51B3533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81" y="5621136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like dislike icon에 대한 이미지 검색결과">
            <a:extLst>
              <a:ext uri="{FF2B5EF4-FFF2-40B4-BE49-F238E27FC236}">
                <a16:creationId xmlns:a16="http://schemas.microsoft.com/office/drawing/2014/main" id="{E52B941D-5854-4A46-A28E-568C5DFF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9910" y="4872515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407E06F-8E24-45A3-ABB3-09469852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32" y="4815612"/>
            <a:ext cx="302614" cy="3739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EE7221B-C2C1-4937-84A9-FB2770C3FAC5}"/>
              </a:ext>
            </a:extLst>
          </p:cNvPr>
          <p:cNvSpPr txBox="1"/>
          <p:nvPr/>
        </p:nvSpPr>
        <p:spPr>
          <a:xfrm>
            <a:off x="5298306" y="21478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3D5099-D1ED-45C9-A9F5-400713E3D9FE}"/>
              </a:ext>
            </a:extLst>
          </p:cNvPr>
          <p:cNvSpPr txBox="1"/>
          <p:nvPr/>
        </p:nvSpPr>
        <p:spPr>
          <a:xfrm>
            <a:off x="6678979" y="2222513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8CE82B-FEB1-42CE-87D6-3A3678619B4A}"/>
              </a:ext>
            </a:extLst>
          </p:cNvPr>
          <p:cNvSpPr txBox="1"/>
          <p:nvPr/>
        </p:nvSpPr>
        <p:spPr>
          <a:xfrm>
            <a:off x="5420941" y="2716437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2864B7-018F-4CE3-97AF-83F44229DE5E}"/>
              </a:ext>
            </a:extLst>
          </p:cNvPr>
          <p:cNvSpPr txBox="1"/>
          <p:nvPr/>
        </p:nvSpPr>
        <p:spPr>
          <a:xfrm>
            <a:off x="5420941" y="4655268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113" name="Picture 8" descr="오버워치 전장에 대한 이미지 검색결과">
            <a:extLst>
              <a:ext uri="{FF2B5EF4-FFF2-40B4-BE49-F238E27FC236}">
                <a16:creationId xmlns:a16="http://schemas.microsoft.com/office/drawing/2014/main" id="{80BA541A-0409-4B21-A31D-4265778C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440801" y="4942411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오버워치 전장에 대한 이미지 검색결과">
            <a:extLst>
              <a:ext uri="{FF2B5EF4-FFF2-40B4-BE49-F238E27FC236}">
                <a16:creationId xmlns:a16="http://schemas.microsoft.com/office/drawing/2014/main" id="{EA5CCC6E-E05B-4CB1-B0B0-363C4988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059887" y="4921573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오버워치 전장에 대한 이미지 검색결과">
            <a:extLst>
              <a:ext uri="{FF2B5EF4-FFF2-40B4-BE49-F238E27FC236}">
                <a16:creationId xmlns:a16="http://schemas.microsoft.com/office/drawing/2014/main" id="{8FAAF6AC-1BB6-4924-8B56-F366C351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6606637" y="4936272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상세화면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2787606" y="4919068"/>
            <a:ext cx="4566725" cy="74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오버워치 전장에 대한 이미지 검색결과">
            <a:extLst>
              <a:ext uri="{FF2B5EF4-FFF2-40B4-BE49-F238E27FC236}">
                <a16:creationId xmlns:a16="http://schemas.microsoft.com/office/drawing/2014/main" id="{4E4D8F46-52EC-4EB1-8F59-41C1F628C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366148" y="2397561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12DFB2-8CF5-4A5C-98D4-7548AC22C685}"/>
              </a:ext>
            </a:extLst>
          </p:cNvPr>
          <p:cNvSpPr/>
          <p:nvPr/>
        </p:nvSpPr>
        <p:spPr>
          <a:xfrm>
            <a:off x="251520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91030D-2C01-4854-B2E3-309DABBF6640}"/>
              </a:ext>
            </a:extLst>
          </p:cNvPr>
          <p:cNvSpPr/>
          <p:nvPr/>
        </p:nvSpPr>
        <p:spPr>
          <a:xfrm>
            <a:off x="1318320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B221A-C481-4328-9615-9A52A312C271}"/>
              </a:ext>
            </a:extLst>
          </p:cNvPr>
          <p:cNvSpPr/>
          <p:nvPr/>
        </p:nvSpPr>
        <p:spPr>
          <a:xfrm>
            <a:off x="251520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D140B29B-DB90-44E0-837C-E58E01F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5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favorites icon png에 대한 이미지 검색결과">
            <a:extLst>
              <a:ext uri="{FF2B5EF4-FFF2-40B4-BE49-F238E27FC236}">
                <a16:creationId xmlns:a16="http://schemas.microsoft.com/office/drawing/2014/main" id="{AC3D3E82-788C-4D90-A386-EA57ADF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2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refresh icon png에 대한 이미지 검색결과">
            <a:extLst>
              <a:ext uri="{FF2B5EF4-FFF2-40B4-BE49-F238E27FC236}">
                <a16:creationId xmlns:a16="http://schemas.microsoft.com/office/drawing/2014/main" id="{D823BAA3-3433-4641-A77D-9CADE80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3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like dislike icon에 대한 이미지 검색결과">
            <a:extLst>
              <a:ext uri="{FF2B5EF4-FFF2-40B4-BE49-F238E27FC236}">
                <a16:creationId xmlns:a16="http://schemas.microsoft.com/office/drawing/2014/main" id="{4D22C689-C275-4A57-A315-9EC1F89C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207752" y="4863058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B4BEE3C-7E20-4F77-9EEE-FA4CB5639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674" y="4806155"/>
            <a:ext cx="302614" cy="373958"/>
          </a:xfrm>
          <a:prstGeom prst="rect">
            <a:avLst/>
          </a:prstGeom>
        </p:spPr>
      </p:pic>
      <p:pic>
        <p:nvPicPr>
          <p:cNvPr id="94" name="Picture 4" descr="favorites icon png에 대한 이미지 검색결과">
            <a:extLst>
              <a:ext uri="{FF2B5EF4-FFF2-40B4-BE49-F238E27FC236}">
                <a16:creationId xmlns:a16="http://schemas.microsoft.com/office/drawing/2014/main" id="{0F0F830B-68B9-4B84-BA02-4E68925E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3" y="4902799"/>
            <a:ext cx="235977" cy="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30FF57-3500-4696-82CB-0E095D8BCD46}"/>
              </a:ext>
            </a:extLst>
          </p:cNvPr>
          <p:cNvSpPr txBox="1"/>
          <p:nvPr/>
        </p:nvSpPr>
        <p:spPr>
          <a:xfrm>
            <a:off x="366148" y="213834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A60F02-B2E8-43A7-861E-BAAF9F03E1AA}"/>
              </a:ext>
            </a:extLst>
          </p:cNvPr>
          <p:cNvSpPr txBox="1"/>
          <p:nvPr/>
        </p:nvSpPr>
        <p:spPr>
          <a:xfrm>
            <a:off x="1746821" y="2213056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E3E9E-20FB-4773-9D53-C1112729AA9E}"/>
              </a:ext>
            </a:extLst>
          </p:cNvPr>
          <p:cNvSpPr txBox="1"/>
          <p:nvPr/>
        </p:nvSpPr>
        <p:spPr>
          <a:xfrm>
            <a:off x="488783" y="2706980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0B337B-8243-45E5-A8B1-463E8D2DE672}"/>
              </a:ext>
            </a:extLst>
          </p:cNvPr>
          <p:cNvSpPr txBox="1"/>
          <p:nvPr/>
        </p:nvSpPr>
        <p:spPr>
          <a:xfrm>
            <a:off x="488783" y="4645811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C9C0A04C-E8AD-41EA-86CC-4F785B65D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8643" y="4932954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3F5581B9-05C1-4B4D-AFAE-BADA1CB3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127729" y="4912116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1CA2CBD6-D20B-4B71-ADEA-A842F130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1674479" y="4926815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ck hand png에 대한 이미지 검색결과">
            <a:extLst>
              <a:ext uri="{FF2B5EF4-FFF2-40B4-BE49-F238E27FC236}">
                <a16:creationId xmlns:a16="http://schemas.microsoft.com/office/drawing/2014/main" id="{1132607C-13D2-49A8-BBE1-F17D32B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72" y="490877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8BFF8C8-D9EE-41EE-A2B7-CC6060BC61A9}"/>
              </a:ext>
            </a:extLst>
          </p:cNvPr>
          <p:cNvSpPr txBox="1"/>
          <p:nvPr/>
        </p:nvSpPr>
        <p:spPr>
          <a:xfrm>
            <a:off x="3749087" y="5210107"/>
            <a:ext cx="138067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활성화된 즐겨찾기 버튼 클릭</a:t>
            </a:r>
          </a:p>
        </p:txBody>
      </p:sp>
      <p:pic>
        <p:nvPicPr>
          <p:cNvPr id="117" name="Picture 4" descr="favorites icon png에 대한 이미지 검색결과">
            <a:extLst>
              <a:ext uri="{FF2B5EF4-FFF2-40B4-BE49-F238E27FC236}">
                <a16:creationId xmlns:a16="http://schemas.microsoft.com/office/drawing/2014/main" id="{FFA79DB3-8982-41F0-BCCA-D8067DFC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80" y="4909691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ACD9059-8E23-470E-B4D5-8D613866666F}"/>
              </a:ext>
            </a:extLst>
          </p:cNvPr>
          <p:cNvSpPr txBox="1"/>
          <p:nvPr/>
        </p:nvSpPr>
        <p:spPr>
          <a:xfrm>
            <a:off x="6041397" y="5469241"/>
            <a:ext cx="1992425" cy="2539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FF0000"/>
                </a:solidFill>
              </a:rPr>
              <a:t>즐겨찾기에서</a:t>
            </a:r>
            <a:r>
              <a:rPr lang="ko-KR" altLang="en-US" sz="1050" b="1" dirty="0">
                <a:solidFill>
                  <a:srgbClr val="FF0000"/>
                </a:solidFill>
              </a:rPr>
              <a:t> 해제되었습니다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2451</Words>
  <Application>Microsoft Office PowerPoint</Application>
  <PresentationFormat>화면 슬라이드 쇼(4:3)</PresentationFormat>
  <Paragraphs>307</Paragraphs>
  <Slides>23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Calibri</vt:lpstr>
      <vt:lpstr>Wingdings</vt:lpstr>
      <vt:lpstr>Calibri Light</vt:lpstr>
      <vt:lpstr>맑은 고딕</vt:lpstr>
      <vt:lpstr>나눔바른고딕</vt:lpstr>
      <vt:lpstr>Arial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Use Case Spec : 여행지역과 퍼스널리티 선택하기 </vt:lpstr>
      <vt:lpstr>&lt;메인  화면 – 추천 화면  &gt;</vt:lpstr>
      <vt:lpstr>Use Case Spec : 추천 여행 Item 조회하기</vt:lpstr>
      <vt:lpstr>Use Case Spec : 추천 관광지 조회하기</vt:lpstr>
      <vt:lpstr>Use Case Spec : 추천 관광지 조회하기</vt:lpstr>
      <vt:lpstr>Use Case Spec : 추천 관광지 조회하기 </vt:lpstr>
      <vt:lpstr>Use Case Spec : 즐겨찾기한 여행지 조회하기</vt:lpstr>
      <vt:lpstr>Use Case Spec : 즐겨찾기한 여행지 조회하기</vt:lpstr>
      <vt:lpstr>Use Case Spec : 즐겨찾기한 여행지 조회하기 GUI 설명 &lt;즐겨찾기 메인화면&gt;</vt:lpstr>
      <vt:lpstr>Use Case Spec : 즐겨찾기한 여행지 조회하기 GUI 설명 &lt;즐겨찾기 상세화면&gt;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13</cp:revision>
  <dcterms:created xsi:type="dcterms:W3CDTF">2019-11-27T03:47:41Z</dcterms:created>
  <dcterms:modified xsi:type="dcterms:W3CDTF">2019-12-02T05:21:06Z</dcterms:modified>
</cp:coreProperties>
</file>